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g" ContentType="image/jpeg"/>
  <Override PartName="/docProps/app.xml" ContentType="application/vnd.openxmlformats-officedocument.extended-propertie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viewProps.xml" ContentType="application/vnd.openxmlformats-officedocument.presentationml.view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</Types>
</file>

<file path=_rels/.rels><?xml version="1.0" encoding="UTF-8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package/2006/relationships/metadata/extended-properties" Target="docProps/app.xml" /><Relationship Id="rId4" Type="http://schemas.openxmlformats.org/officeDocument/2006/relationships/custom-properties" Target="docProps/custom.xml" />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autoCompressPictures="0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5143500" type="screen16x9"/>
  <p:notesSz cx="6858000" cy="9144000"/>
  <p:defaultTextStyle>
    <a:defPPr>
      <a:defRPr lang="en-US"/>
    </a:defPPr>
    <a:lvl1pPr algn="l" defTabSz="4572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4572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4572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4572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4572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4572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4572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4572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4572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p="http://schemas.openxmlformats.org/presentationml/2006/main" xmlns:r="http://schemas.openxmlformats.org/officeDocument/2006/relationships">
  <p:normalViewPr>
    <p:restoredLeft autoAdjust="0" sz="15643"/>
    <p:restoredTop autoAdjust="0" sz="94694"/>
  </p:normalViewPr>
  <p:slideViewPr>
    <p:cSldViewPr snapToGrid="0" snapToObjects="1">
      <p:cViewPr varScale="1">
        <p:scale>
          <a:sx d="100" n="161"/>
          <a:sy d="100" n="161"/>
        </p:scale>
        <p:origin x="560" y="200"/>
      </p:cViewPr>
      <p:guideLst>
        <p:guide orient="horz" pos="1620"/>
        <p:guide pos="2880"/>
      </p:guideLst>
    </p:cSldViewPr>
  </p:slideViewPr>
  <p:outlineViewPr>
    <p:cViewPr>
      <p:scale>
        <a:sx d="100" n="33"/>
        <a:sy d="100" n="33"/>
      </p:scale>
      <p:origin x="0" y="0"/>
    </p:cViewPr>
  </p:outlineViewPr>
  <p:notesTextViewPr>
    <p:cViewPr>
      <p:scale>
        <a:sx d="100" n="100"/>
        <a:sy d="100" n="100"/>
      </p:scale>
      <p:origin x="0" y="0"/>
    </p:cViewPr>
  </p:notesTextViewPr>
  <p:gridSpacing cx="76200" cy="76200"/>
</p:viewPr>
</file>

<file path=ppt/_rels/presentation.xml.rels><?xml version="1.0" encoding="UTF-8"?><Relationships xmlns="http://schemas.openxmlformats.org/package/2006/relationships"><Relationship Id="rId2" Type="http://schemas.openxmlformats.org/officeDocument/2006/relationships/slide" Target="slides/slide1.xml" /><Relationship Id="rId3" Type="http://schemas.openxmlformats.org/officeDocument/2006/relationships/slide" Target="slides/slide2.xml" /><Relationship Id="rId4" Type="http://schemas.openxmlformats.org/officeDocument/2006/relationships/slide" Target="slides/slide3.xml" /><Relationship Id="rId5" Type="http://schemas.openxmlformats.org/officeDocument/2006/relationships/slide" Target="slides/slide4.xml" /><Relationship Id="rId7" Type="http://schemas.openxmlformats.org/officeDocument/2006/relationships/viewProps" Target="viewProps.xml" /><Relationship Id="rId6" Type="http://schemas.openxmlformats.org/officeDocument/2006/relationships/presProps" Target="presProps.xml" /><Relationship Id="rId1" Type="http://schemas.openxmlformats.org/officeDocument/2006/relationships/slideMaster" Target="slideMasters/slideMaster1.xml" /><Relationship Id="rId9" Type="http://schemas.openxmlformats.org/officeDocument/2006/relationships/tableStyles" Target="tableStyles.xml" /><Relationship Id="rId8" Type="http://schemas.openxmlformats.org/officeDocument/2006/relationships/theme" Target="theme/theme1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1/2/22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357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1/2/22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14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1/2/22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529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1/2/22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46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1/2/22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069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1/2/22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886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1/2/22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793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1/2/22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721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1/2/22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901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1/2/22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895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1/2/22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899855"/>
      </p:ext>
    </p:extLst>
  </p:cSld>
  <p:clrMapOvr>
    <a:masterClrMapping/>
  </p:clrMapOvr>
</p:sldLayout>
</file>

<file path=ppt/slideMasters/_rels/slideMaster1.xml.rels><?xml version="1.0" encoding="UTF-8"?><Relationships xmlns="http://schemas.openxmlformats.org/package/2006/relationships"><Relationship Id="rId8" Target="../slideLayouts/slideLayout8.xml" Type="http://schemas.openxmlformats.org/officeDocument/2006/relationships/slideLayout" /><Relationship Id="rId3" Target="../slideLayouts/slideLayout3.xml" Type="http://schemas.openxmlformats.org/officeDocument/2006/relationships/slideLayout" /><Relationship Id="rId7" Target="../slideLayouts/slideLayout7.xml" Type="http://schemas.openxmlformats.org/officeDocument/2006/relationships/slideLayout" /><Relationship Id="rId12" Target="../theme/theme1.xml" Type="http://schemas.openxmlformats.org/officeDocument/2006/relationships/theme" /><Relationship Id="rId2" Target="../slideLayouts/slideLayout2.xml" Type="http://schemas.openxmlformats.org/officeDocument/2006/relationships/slideLayout" /><Relationship Id="rId1" Target="../slideLayouts/slideLayout1.xml" Type="http://schemas.openxmlformats.org/officeDocument/2006/relationships/slideLayout" /><Relationship Id="rId6" Target="../slideLayouts/slideLayout6.xml" Type="http://schemas.openxmlformats.org/officeDocument/2006/relationships/slideLayout" /><Relationship Id="rId11" Target="../slideLayouts/slideLayout11.xml" Type="http://schemas.openxmlformats.org/officeDocument/2006/relationships/slideLayout" /><Relationship Id="rId5" Target="../slideLayouts/slideLayout5.xml" Type="http://schemas.openxmlformats.org/officeDocument/2006/relationships/slideLayout" /><Relationship Id="rId10" Target="../slideLayouts/slideLayout10.xml" Type="http://schemas.openxmlformats.org/officeDocument/2006/relationships/slideLayout" /><Relationship Id="rId4" Target="../slideLayouts/slideLayout4.xml" Type="http://schemas.openxmlformats.org/officeDocument/2006/relationships/slideLayout" /><Relationship Id="rId9" Target="../slideLayouts/slideLayout9.xml" Type="http://schemas.openxmlformats.org/officeDocument/2006/relationships/slideLayout" />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anchor="ctr" bIns="45720" lIns="91440" rIns="91440" rtlCol="0" tIns="45720" vert="horz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 type="body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bIns="45720" lIns="91440" rIns="91440" rtlCol="0" tIns="45720" vert="horz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idx="2" sz="half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anchor="ctr" bIns="45720" lIns="91440" rIns="91440" rtlCol="0" tIns="45720" vert="horz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1EB5C9-1307-BA42-ABA2-0BC069CD8E7F}" type="datetimeFigureOut">
              <a:rPr lang="en-US" smtClean="0"/>
              <a:t>1/2/22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idx="3" sz="quarter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anchor="ctr" bIns="45720" lIns="91440" rIns="91440" rtlCol="0" tIns="45720" vert="horz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idx="4" sz="quarter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anchor="ctr" bIns="45720" lIns="91440" rIns="91440" rtlCol="0" tIns="45720" vert="horz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200875"/>
      </p:ext>
    </p:extLst>
  </p:cSld>
  <p:clrMap accent1="accent1" accent2="accent2" accent3="accent3" accent4="accent4" accent5="accent5" accent6="accent6" bg1="lt1" bg2="lt2" folHlink="folHlink" hlink="hlink" tx1="dk1" tx2="dk2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42900" eaLnBrk="1" hangingPunct="1" latinLnBrk="0" rtl="0">
        <a:spcBef>
          <a:spcPct val="0"/>
        </a:spcBef>
        <a:buNone/>
        <a:defRPr kern="1200" sz="33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342900" eaLnBrk="1" hangingPunct="1" indent="-342900" latinLnBrk="0" marL="342900" rtl="0">
        <a:spcBef>
          <a:spcPct val="20000"/>
        </a:spcBef>
        <a:buFont typeface="Arial"/>
        <a:buChar char="•"/>
        <a:defRPr kern="1200" sz="2400">
          <a:solidFill>
            <a:schemeClr val="tx1"/>
          </a:solidFill>
          <a:latin typeface="+mn-lt"/>
          <a:ea typeface="+mn-ea"/>
          <a:cs typeface="+mn-cs"/>
        </a:defRPr>
      </a:lvl1pPr>
      <a:lvl2pPr algn="l" defTabSz="342900" eaLnBrk="1" hangingPunct="1" indent="-342900" latinLnBrk="0" marL="685800" rtl="0">
        <a:spcBef>
          <a:spcPct val="20000"/>
        </a:spcBef>
        <a:buFont typeface="Arial"/>
        <a:buChar char="–"/>
        <a:defRPr kern="1200" sz="2100">
          <a:solidFill>
            <a:schemeClr val="tx1"/>
          </a:solidFill>
          <a:latin typeface="+mn-lt"/>
          <a:ea typeface="+mn-ea"/>
          <a:cs typeface="+mn-cs"/>
        </a:defRPr>
      </a:lvl2pPr>
      <a:lvl3pPr algn="l" defTabSz="342900" eaLnBrk="1" hangingPunct="1" indent="-342900" latinLnBrk="0" marL="1028700" rtl="0">
        <a:spcBef>
          <a:spcPct val="20000"/>
        </a:spcBef>
        <a:buFont typeface="Arial"/>
        <a:buChar char="•"/>
        <a:defRPr kern="1200" sz="1800">
          <a:solidFill>
            <a:schemeClr val="tx1"/>
          </a:solidFill>
          <a:latin typeface="+mn-lt"/>
          <a:ea typeface="+mn-ea"/>
          <a:cs typeface="+mn-cs"/>
        </a:defRPr>
      </a:lvl3pPr>
      <a:lvl4pPr algn="l" defTabSz="342900" eaLnBrk="1" hangingPunct="1" indent="-342900" latinLnBrk="0" marL="1371600" rtl="0">
        <a:spcBef>
          <a:spcPct val="20000"/>
        </a:spcBef>
        <a:buFont typeface="Arial"/>
        <a:buChar char="–"/>
        <a:defRPr kern="1200" sz="1500">
          <a:solidFill>
            <a:schemeClr val="tx1"/>
          </a:solidFill>
          <a:latin typeface="+mn-lt"/>
          <a:ea typeface="+mn-ea"/>
          <a:cs typeface="+mn-cs"/>
        </a:defRPr>
      </a:lvl4pPr>
      <a:lvl5pPr algn="l" defTabSz="342900" eaLnBrk="1" hangingPunct="1" indent="-342900" latinLnBrk="0" marL="1714500" rtl="0">
        <a:spcBef>
          <a:spcPct val="20000"/>
        </a:spcBef>
        <a:buFont typeface="Arial"/>
        <a:buChar char="»"/>
        <a:defRPr kern="1200" sz="1500">
          <a:solidFill>
            <a:schemeClr val="tx1"/>
          </a:solidFill>
          <a:latin typeface="+mn-lt"/>
          <a:ea typeface="+mn-ea"/>
          <a:cs typeface="+mn-cs"/>
        </a:defRPr>
      </a:lvl5pPr>
      <a:lvl6pPr algn="l" defTabSz="342900" eaLnBrk="1" hangingPunct="1" indent="-342900" latinLnBrk="0" marL="2057400" rtl="0">
        <a:spcBef>
          <a:spcPct val="20000"/>
        </a:spcBef>
        <a:buFont typeface="Arial"/>
        <a:buChar char="•"/>
        <a:defRPr kern="1200" sz="1500">
          <a:solidFill>
            <a:schemeClr val="tx1"/>
          </a:solidFill>
          <a:latin typeface="+mn-lt"/>
          <a:ea typeface="+mn-ea"/>
          <a:cs typeface="+mn-cs"/>
        </a:defRPr>
      </a:lvl6pPr>
      <a:lvl7pPr algn="l" defTabSz="342900" eaLnBrk="1" hangingPunct="1" indent="-342900" latinLnBrk="0" marL="2400300" rtl="0">
        <a:spcBef>
          <a:spcPct val="20000"/>
        </a:spcBef>
        <a:buFont typeface="Arial"/>
        <a:buChar char="•"/>
        <a:defRPr kern="1200" sz="1500">
          <a:solidFill>
            <a:schemeClr val="tx1"/>
          </a:solidFill>
          <a:latin typeface="+mn-lt"/>
          <a:ea typeface="+mn-ea"/>
          <a:cs typeface="+mn-cs"/>
        </a:defRPr>
      </a:lvl7pPr>
      <a:lvl8pPr algn="l" defTabSz="342900" eaLnBrk="1" hangingPunct="1" indent="-342900" latinLnBrk="0" marL="2743200" rtl="0">
        <a:spcBef>
          <a:spcPct val="20000"/>
        </a:spcBef>
        <a:buFont typeface="Arial"/>
        <a:buChar char="•"/>
        <a:defRPr kern="1200" sz="1500">
          <a:solidFill>
            <a:schemeClr val="tx1"/>
          </a:solidFill>
          <a:latin typeface="+mn-lt"/>
          <a:ea typeface="+mn-ea"/>
          <a:cs typeface="+mn-cs"/>
        </a:defRPr>
      </a:lvl8pPr>
      <a:lvl9pPr algn="l" defTabSz="342900" eaLnBrk="1" hangingPunct="1" indent="-342900" latinLnBrk="0" marL="3086100" rtl="0">
        <a:spcBef>
          <a:spcPct val="20000"/>
        </a:spcBef>
        <a:buFont typeface="Arial"/>
        <a:buChar char="•"/>
        <a:defRPr kern="1200" sz="15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342900" eaLnBrk="1" hangingPunct="1" latinLnBrk="0" marL="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1pPr>
      <a:lvl2pPr algn="l" defTabSz="342900" eaLnBrk="1" hangingPunct="1" latinLnBrk="0" marL="34290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2pPr>
      <a:lvl3pPr algn="l" defTabSz="342900" eaLnBrk="1" hangingPunct="1" latinLnBrk="0" marL="68580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3pPr>
      <a:lvl4pPr algn="l" defTabSz="342900" eaLnBrk="1" hangingPunct="1" latinLnBrk="0" marL="102870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4pPr>
      <a:lvl5pPr algn="l" defTabSz="342900" eaLnBrk="1" hangingPunct="1" latinLnBrk="0" marL="137160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5pPr>
      <a:lvl6pPr algn="l" defTabSz="342900" eaLnBrk="1" hangingPunct="1" latinLnBrk="0" marL="171450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6pPr>
      <a:lvl7pPr algn="l" defTabSz="342900" eaLnBrk="1" hangingPunct="1" latinLnBrk="0" marL="205740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7pPr>
      <a:lvl8pPr algn="l" defTabSz="342900" eaLnBrk="1" hangingPunct="1" latinLnBrk="0" marL="240030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8pPr>
      <a:lvl9pPr algn="l" defTabSz="342900" eaLnBrk="1" hangingPunct="1" latinLnBrk="0" marL="274320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g" /></Relationships>
</file>

<file path=ppt/slides/_rels/slide4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pPr lvl="0" indent="0" marL="0">
              <a:buNone/>
            </a:pPr>
            <a:r>
              <a:rPr/>
              <a:t>Slides</a:t>
            </a:r>
          </a:p>
        </p:txBody>
      </p:sp>
      <p:sp>
        <p:nvSpPr>
          <p:cNvPr id="3" name="Subtitle 2"/>
          <p:cNvSpPr>
            <a:spLocks noGrp="1"/>
          </p:cNvSpPr>
          <p:nvPr>
            <p:ph idx="1" type="subTitle"/>
          </p:nvPr>
        </p:nvSpPr>
        <p:spPr>
          <a:xfrm>
            <a:off x="1371600" y="2914650"/>
            <a:ext cx="6400800" cy="1314450"/>
          </a:xfrm>
        </p:spPr>
        <p:txBody>
          <a:bodyPr/>
          <a:lstStyle/>
          <a:p>
            <a:pPr lvl="0" indent="0" marL="0">
              <a:buNone/>
            </a:pPr>
            <a:br/>
            <a:br/>
            <a:r>
              <a:rPr/>
              <a:t>Denis Schluppeck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idx="10" sz="half" type="dt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2024-12-11</a:t>
            </a:r>
          </a:p>
        </p:txBody>
      </p:sp>
    </p:spTree>
  </p:cSld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In the morning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spcBef>
                <a:spcPts val="3000"/>
              </a:spcBef>
              <a:buNone/>
            </a:pPr>
            <a:r>
              <a:rPr b="1"/>
              <a:t>Getting up</a:t>
            </a:r>
          </a:p>
          <a:p>
            <a:pPr lvl="0"/>
            <a:r>
              <a:rPr/>
              <a:t>Turn off alarm</a:t>
            </a:r>
          </a:p>
          <a:p>
            <a:pPr lvl="0"/>
            <a:r>
              <a:rPr/>
              <a:t>Get out of bed</a:t>
            </a:r>
          </a:p>
          <a:p>
            <a:pPr lvl="0" indent="0" marL="0">
              <a:spcBef>
                <a:spcPts val="3000"/>
              </a:spcBef>
              <a:buNone/>
            </a:pPr>
            <a:r>
              <a:rPr b="1"/>
              <a:t>Breakfast</a:t>
            </a:r>
          </a:p>
          <a:p>
            <a:pPr lvl="0"/>
            <a:r>
              <a:rPr/>
              <a:t>Eat Kenyan fruit</a:t>
            </a:r>
          </a:p>
          <a:p>
            <a:pPr lvl="0"/>
            <a:r>
              <a:rPr/>
              <a:t>Drink </a:t>
            </a:r>
            <a:r>
              <a:rPr i="1"/>
              <a:t>lots of</a:t>
            </a:r>
            <a:r>
              <a:rPr/>
              <a:t> coffee</a:t>
            </a:r>
          </a:p>
        </p:txBody>
      </p:sp>
    </p:spTree>
  </p:cSld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In the afternoon</a:t>
            </a:r>
          </a:p>
        </p:txBody>
      </p:sp>
      <p:pic>
        <p:nvPicPr>
          <p:cNvPr descr="brackenhurst.jp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311400" y="1193800"/>
            <a:ext cx="4521200" cy="33909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spcBef>
                <a:spcPts val="3000"/>
              </a:spcBef>
              <a:buNone/>
            </a:pPr>
            <a:r>
              <a:rPr b="1"/>
              <a:t>Dinner</a:t>
            </a:r>
          </a:p>
          <a:p>
            <a:pPr lvl="0"/>
            <a:r>
              <a:rPr/>
              <a:t>Eat spaghetti</a:t>
            </a:r>
          </a:p>
          <a:p>
            <a:pPr lvl="0"/>
            <a:r>
              <a:rPr/>
              <a:t>Drink wine</a:t>
            </a:r>
          </a:p>
          <a:p>
            <a:pPr lvl="0" indent="0" marL="0">
              <a:spcBef>
                <a:spcPts val="3000"/>
              </a:spcBef>
              <a:buNone/>
            </a:pPr>
            <a:r>
              <a:rPr b="1"/>
              <a:t>Going to sleep</a:t>
            </a:r>
          </a:p>
          <a:p>
            <a:pPr lvl="0"/>
            <a:r>
              <a:rPr/>
              <a:t>Get in bed</a:t>
            </a:r>
          </a:p>
          <a:p>
            <a:pPr lvl="0"/>
            <a:r>
              <a:rPr/>
              <a:t>Count sheep</a:t>
            </a:r>
          </a:p>
        </p:txBody>
      </p:sp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49</Words>
  <Application>Microsoft Macintosh PowerPoint</Application>
  <PresentationFormat>On-screen Show (16:9)</PresentationFormat>
  <Paragraphs>15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Presentation Title</vt:lpstr>
      <vt:lpstr>Slide Title</vt:lpstr>
      <vt:lpstr>Section header</vt:lpstr>
      <vt:lpstr>Slide Title for Two-Content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Slides</dc:title>
  <dc:creator>Denis Schluppeck</dc:creator>
  <cp:keywords/>
  <dcterms:created xsi:type="dcterms:W3CDTF">2024-12-11T10:38:27Z</dcterms:created>
  <dcterms:modified xsi:type="dcterms:W3CDTF">2024-12-11T10:38:27Z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uthors">
    <vt:lpwstr/>
  </property>
  <property fmtid="{D5CDD505-2E9C-101B-9397-08002B2CF9AE}" pid="3" name="biblio-config">
    <vt:lpwstr>True</vt:lpwstr>
  </property>
  <property fmtid="{D5CDD505-2E9C-101B-9397-08002B2CF9AE}" pid="4" name="by-author">
    <vt:lpwstr/>
  </property>
  <property fmtid="{D5CDD505-2E9C-101B-9397-08002B2CF9AE}" pid="5" name="date">
    <vt:lpwstr>2024-12-11</vt:lpwstr>
  </property>
  <property fmtid="{D5CDD505-2E9C-101B-9397-08002B2CF9AE}" pid="6" name="date-format">
    <vt:lpwstr>iso</vt:lpwstr>
  </property>
  <property fmtid="{D5CDD505-2E9C-101B-9397-08002B2CF9AE}" pid="7" name="header-includes">
    <vt:lpwstr/>
  </property>
  <property fmtid="{D5CDD505-2E9C-101B-9397-08002B2CF9AE}" pid="8" name="include-after">
    <vt:lpwstr/>
  </property>
  <property fmtid="{D5CDD505-2E9C-101B-9397-08002B2CF9AE}" pid="9" name="include-before">
    <vt:lpwstr/>
  </property>
  <property fmtid="{D5CDD505-2E9C-101B-9397-08002B2CF9AE}" pid="10" name="labels">
    <vt:lpwstr/>
  </property>
  <property fmtid="{D5CDD505-2E9C-101B-9397-08002B2CF9AE}" pid="11" name="toc-title">
    <vt:lpwstr>Table of contents</vt:lpwstr>
  </property>
</Properties>
</file>